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7" r:id="rId2"/>
    <p:sldId id="269" r:id="rId3"/>
    <p:sldId id="270" r:id="rId4"/>
    <p:sldId id="275" r:id="rId5"/>
    <p:sldId id="271" r:id="rId6"/>
    <p:sldId id="272" r:id="rId7"/>
    <p:sldId id="273" r:id="rId8"/>
    <p:sldId id="27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78136" autoAdjust="0"/>
  </p:normalViewPr>
  <p:slideViewPr>
    <p:cSldViewPr snapToGrid="0">
      <p:cViewPr varScale="1">
        <p:scale>
          <a:sx n="58" d="100"/>
          <a:sy n="58" d="100"/>
        </p:scale>
        <p:origin x="11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C78091-DA68-429C-B82E-B274CFB10773}" type="datetimeFigureOut">
              <a:rPr lang="en-US" smtClean="0"/>
              <a:t>8/8/2021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822D09-7418-41DE-82D5-49FFDEC60724}" type="slidenum">
              <a:rPr lang="en-US" smtClean="0"/>
              <a:t>‹#›</a:t>
            </a:fld>
            <a:endParaRPr lang="en-US"/>
          </a:p>
        </p:txBody>
      </p:sp>
    </p:spTree>
    <p:extLst>
      <p:ext uri="{BB962C8B-B14F-4D97-AF65-F5344CB8AC3E}">
        <p14:creationId xmlns:p14="http://schemas.microsoft.com/office/powerpoint/2010/main" val="1756506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researched on the possible steps that can be taken to prevent more maternity deaths among Black women in the Boston and Indianapolis communities, the dissemination of the results still was acritical issue which one had to consider must appropriate method most suitable to disseminate the results. This remains one of the issues, which makes many education researchers, and their administrators more grimace. This is not for the reason that, they are not willing to do it but none of them seem to be having this clear answer on the most effective way to it. According to</a:t>
            </a:r>
            <a:r>
              <a:rPr lang="en-US" baseline="0" dirty="0" smtClean="0"/>
              <a:t> (</a:t>
            </a:r>
            <a:r>
              <a:rPr lang="en-US" dirty="0" smtClean="0"/>
              <a:t>May,</a:t>
            </a:r>
            <a:r>
              <a:rPr lang="en-US" dirty="0" smtClean="0"/>
              <a:t> 2011),</a:t>
            </a:r>
            <a:r>
              <a:rPr lang="en-US" baseline="0" dirty="0" smtClean="0"/>
              <a:t> </a:t>
            </a:r>
            <a:r>
              <a:rPr lang="en-US" dirty="0" smtClean="0"/>
              <a:t>making links seems to take good intentions compared traditional dissemination model. </a:t>
            </a:r>
          </a:p>
          <a:p>
            <a:endParaRPr lang="en-US" dirty="0"/>
          </a:p>
        </p:txBody>
      </p:sp>
      <p:sp>
        <p:nvSpPr>
          <p:cNvPr id="4" name="Slide Number Placeholder 3"/>
          <p:cNvSpPr>
            <a:spLocks noGrp="1"/>
          </p:cNvSpPr>
          <p:nvPr>
            <p:ph type="sldNum" sz="quarter" idx="10"/>
          </p:nvPr>
        </p:nvSpPr>
        <p:spPr/>
        <p:txBody>
          <a:bodyPr/>
          <a:lstStyle/>
          <a:p>
            <a:fld id="{27822D09-7418-41DE-82D5-49FFDEC60724}" type="slidenum">
              <a:rPr lang="en-US" smtClean="0"/>
              <a:t>3</a:t>
            </a:fld>
            <a:endParaRPr lang="en-US"/>
          </a:p>
        </p:txBody>
      </p:sp>
    </p:spTree>
    <p:extLst>
      <p:ext uri="{BB962C8B-B14F-4D97-AF65-F5344CB8AC3E}">
        <p14:creationId xmlns:p14="http://schemas.microsoft.com/office/powerpoint/2010/main" val="163626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agreement between various stakeholders and parties involved in the research process remains to be an issue severally. This might be because of overstretched budget and other funding. In relation to my research question, the consensus between all stakeholders involved to cover more areas other than the two areas I majored by giving certain support would help deliver various information which would be useful when it comes to decision making. In order to derive more correct decision, the information must be collected within a large area in order to get the common views of residents around.</a:t>
            </a:r>
          </a:p>
          <a:p>
            <a:endParaRPr lang="en-US" dirty="0"/>
          </a:p>
        </p:txBody>
      </p:sp>
      <p:sp>
        <p:nvSpPr>
          <p:cNvPr id="4" name="Slide Number Placeholder 3"/>
          <p:cNvSpPr>
            <a:spLocks noGrp="1"/>
          </p:cNvSpPr>
          <p:nvPr>
            <p:ph type="sldNum" sz="quarter" idx="10"/>
          </p:nvPr>
        </p:nvSpPr>
        <p:spPr/>
        <p:txBody>
          <a:bodyPr/>
          <a:lstStyle/>
          <a:p>
            <a:fld id="{27822D09-7418-41DE-82D5-49FFDEC60724}" type="slidenum">
              <a:rPr lang="en-US" smtClean="0"/>
              <a:t>4</a:t>
            </a:fld>
            <a:endParaRPr lang="en-US"/>
          </a:p>
        </p:txBody>
      </p:sp>
    </p:spTree>
    <p:extLst>
      <p:ext uri="{BB962C8B-B14F-4D97-AF65-F5344CB8AC3E}">
        <p14:creationId xmlns:p14="http://schemas.microsoft.com/office/powerpoint/2010/main" val="2737685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various issues when interviewing research participants would be limited time. Some participants would request that, I spend much lesser time than scheduled and this might be because of their tight schedule or in case of emergency. Trust issues when interviewing any of the participants in the research is critical because, some participants tend not to be more open to information to people not familiar to them and thus this might have an a negative impact on the quantity and quality of information obtained from them.</a:t>
            </a:r>
          </a:p>
          <a:p>
            <a:endParaRPr lang="en-US" dirty="0"/>
          </a:p>
        </p:txBody>
      </p:sp>
      <p:sp>
        <p:nvSpPr>
          <p:cNvPr id="4" name="Slide Number Placeholder 3"/>
          <p:cNvSpPr>
            <a:spLocks noGrp="1"/>
          </p:cNvSpPr>
          <p:nvPr>
            <p:ph type="sldNum" sz="quarter" idx="10"/>
          </p:nvPr>
        </p:nvSpPr>
        <p:spPr/>
        <p:txBody>
          <a:bodyPr/>
          <a:lstStyle/>
          <a:p>
            <a:fld id="{27822D09-7418-41DE-82D5-49FFDEC60724}" type="slidenum">
              <a:rPr lang="en-US" smtClean="0"/>
              <a:t>5</a:t>
            </a:fld>
            <a:endParaRPr lang="en-US"/>
          </a:p>
        </p:txBody>
      </p:sp>
    </p:spTree>
    <p:extLst>
      <p:ext uri="{BB962C8B-B14F-4D97-AF65-F5344CB8AC3E}">
        <p14:creationId xmlns:p14="http://schemas.microsoft.com/office/powerpoint/2010/main" val="2691638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Taking an example of my research project that involved two communities, more funds might be needed compared to any research, which just aims at one single area. This might have its own disadvantages and advantages as well. Covering large area will be expensive but more informative and thus more suitable when it comes decision-making since the results obtained will be of great importance compared to this other research, which was done in a small region or area. This remains an issue because, research might be more willing to do their research in a large area despite it being tiresome and time consuming but due to the limited funds available, they tend to do their research within a small area to economize whatever they have been provided to facilitate the entire project.</a:t>
            </a:r>
          </a:p>
          <a:p>
            <a:r>
              <a:rPr lang="en-US" dirty="0" smtClean="0"/>
              <a:t>If researcher were receiving enough funding, then they would have been able to carry out their research within a large area and this directly implicates on the accuracy of data which later has a great impact in the decision making process (</a:t>
            </a:r>
            <a:r>
              <a:rPr lang="en-US" dirty="0" smtClean="0"/>
              <a:t>Holtshouse,1998).</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7822D09-7418-41DE-82D5-49FFDEC60724}" type="slidenum">
              <a:rPr lang="en-US" smtClean="0"/>
              <a:t>6</a:t>
            </a:fld>
            <a:endParaRPr lang="en-US"/>
          </a:p>
        </p:txBody>
      </p:sp>
    </p:spTree>
    <p:extLst>
      <p:ext uri="{BB962C8B-B14F-4D97-AF65-F5344CB8AC3E}">
        <p14:creationId xmlns:p14="http://schemas.microsoft.com/office/powerpoint/2010/main" val="110405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has remained to be an issue in various fields in the country. There are few experts produced by the education system who are much competent to coordinate others doing their research projects in their several areas of interest. </a:t>
            </a:r>
          </a:p>
          <a:p>
            <a:r>
              <a:rPr lang="en-US" dirty="0" smtClean="0"/>
              <a:t>Taking an example of my research topic which deals with health care condition of Black Women in the Boston and Indianapolis communities, I found just few research coordinators who I would say were of some guidelines to help me conduct my research. My worry would be if we were more than five people, they would have much limited time for both of us as compared to when they were enough to spend a considerable amount of time with every researcher.</a:t>
            </a:r>
          </a:p>
          <a:p>
            <a:endParaRPr lang="en-US" dirty="0"/>
          </a:p>
        </p:txBody>
      </p:sp>
      <p:sp>
        <p:nvSpPr>
          <p:cNvPr id="4" name="Slide Number Placeholder 3"/>
          <p:cNvSpPr>
            <a:spLocks noGrp="1"/>
          </p:cNvSpPr>
          <p:nvPr>
            <p:ph type="sldNum" sz="quarter" idx="10"/>
          </p:nvPr>
        </p:nvSpPr>
        <p:spPr/>
        <p:txBody>
          <a:bodyPr/>
          <a:lstStyle/>
          <a:p>
            <a:fld id="{27822D09-7418-41DE-82D5-49FFDEC60724}" type="slidenum">
              <a:rPr lang="en-US" smtClean="0"/>
              <a:t>7</a:t>
            </a:fld>
            <a:endParaRPr lang="en-US"/>
          </a:p>
        </p:txBody>
      </p:sp>
    </p:spTree>
    <p:extLst>
      <p:ext uri="{BB962C8B-B14F-4D97-AF65-F5344CB8AC3E}">
        <p14:creationId xmlns:p14="http://schemas.microsoft.com/office/powerpoint/2010/main" val="2159921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822D09-7418-41DE-82D5-49FFDEC60724}" type="slidenum">
              <a:rPr lang="en-US" smtClean="0"/>
              <a:t>8</a:t>
            </a:fld>
            <a:endParaRPr lang="en-US"/>
          </a:p>
        </p:txBody>
      </p:sp>
    </p:spTree>
    <p:extLst>
      <p:ext uri="{BB962C8B-B14F-4D97-AF65-F5344CB8AC3E}">
        <p14:creationId xmlns:p14="http://schemas.microsoft.com/office/powerpoint/2010/main" val="1195168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768039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8/8/2021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2627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734849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5087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36201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139684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61454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8681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494259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210208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41643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E852DE-FB15-4835-86AD-D8527FF25B8B}" type="datetimeFigureOut">
              <a:rPr lang="en-US" smtClean="0"/>
              <a:t>8/8/2021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56795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E852DE-FB15-4835-86AD-D8527FF25B8B}" type="datetimeFigureOut">
              <a:rPr lang="en-US" smtClean="0"/>
              <a:t>8/8/2021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9211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38866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559003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2E852DE-FB15-4835-86AD-D8527FF25B8B}" type="datetimeFigureOut">
              <a:rPr lang="en-US" smtClean="0"/>
              <a:t>8/8/2021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8056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8/8/2021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4513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2E852DE-FB15-4835-86AD-D8527FF25B8B}" type="datetimeFigureOut">
              <a:rPr lang="en-US" smtClean="0"/>
              <a:t>8/8/2021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C880163-9992-4F80-91D2-9DFA3CB8D5CF}" type="slidenum">
              <a:rPr lang="en-US" smtClean="0"/>
              <a:t>‹#›</a:t>
            </a:fld>
            <a:endParaRPr lang="en-US"/>
          </a:p>
        </p:txBody>
      </p:sp>
    </p:spTree>
    <p:extLst>
      <p:ext uri="{BB962C8B-B14F-4D97-AF65-F5344CB8AC3E}">
        <p14:creationId xmlns:p14="http://schemas.microsoft.com/office/powerpoint/2010/main" val="5305485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266700"/>
            <a:ext cx="8946541" cy="5981699"/>
          </a:xfrm>
        </p:spPr>
        <p:txBody>
          <a:bodyPr/>
          <a:lstStyle/>
          <a:p>
            <a:pPr marL="0" marR="0" indent="0" algn="ctr">
              <a:lnSpc>
                <a:spcPct val="200000"/>
              </a:lnSpc>
              <a:spcBef>
                <a:spcPts val="0"/>
              </a:spcBef>
              <a:spcAft>
                <a:spcPts val="800"/>
              </a:spcAft>
              <a:buNone/>
            </a:pP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smtClean="0">
                <a:latin typeface="Times New Roman" panose="02020603050405020304" pitchFamily="18" charset="0"/>
                <a:ea typeface="Calibri" panose="020F0502020204030204" pitchFamily="34" charset="0"/>
                <a:cs typeface="Times New Roman" panose="02020603050405020304" pitchFamily="18" charset="0"/>
              </a:rPr>
              <a:t>SPRINGFIELD COLLEGE</a:t>
            </a: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smtClean="0">
                <a:latin typeface="Times New Roman" panose="02020603050405020304" pitchFamily="18" charset="0"/>
                <a:ea typeface="Calibri" panose="020F0502020204030204" pitchFamily="34" charset="0"/>
                <a:cs typeface="Times New Roman" panose="02020603050405020304" pitchFamily="18" charset="0"/>
              </a:rPr>
              <a:t>FINAL POWERPOINT</a:t>
            </a:r>
            <a:endParaRPr lang="en-US" b="1" dirty="0" smtClean="0">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smtClean="0">
                <a:latin typeface="Times New Roman" panose="02020603050405020304" pitchFamily="18" charset="0"/>
                <a:ea typeface="Calibri" panose="020F0502020204030204" pitchFamily="34" charset="0"/>
                <a:cs typeface="Times New Roman" panose="02020603050405020304" pitchFamily="18" charset="0"/>
              </a:rPr>
              <a:t>Institutional </a:t>
            </a:r>
            <a:r>
              <a:rPr lang="en-US" b="1" dirty="0">
                <a:latin typeface="Times New Roman" panose="02020603050405020304" pitchFamily="18" charset="0"/>
                <a:ea typeface="Calibri" panose="020F0502020204030204" pitchFamily="34" charset="0"/>
                <a:cs typeface="Times New Roman" panose="02020603050405020304" pitchFamily="18" charset="0"/>
              </a:rPr>
              <a:t>Affiliation</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a:latin typeface="Times New Roman" panose="02020603050405020304" pitchFamily="18" charset="0"/>
                <a:ea typeface="Calibri" panose="020F0502020204030204" pitchFamily="34" charset="0"/>
                <a:cs typeface="Times New Roman" panose="02020603050405020304" pitchFamily="18" charset="0"/>
              </a:rPr>
              <a:t>Name</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200000"/>
              </a:lnSpc>
              <a:spcBef>
                <a:spcPts val="0"/>
              </a:spcBef>
              <a:spcAft>
                <a:spcPts val="800"/>
              </a:spcAft>
              <a:buNone/>
            </a:pPr>
            <a:r>
              <a:rPr lang="en-US" b="1" dirty="0">
                <a:latin typeface="Times New Roman" panose="02020603050405020304" pitchFamily="18" charset="0"/>
                <a:ea typeface="Calibri" panose="020F0502020204030204" pitchFamily="34" charset="0"/>
                <a:cs typeface="Times New Roman" panose="02020603050405020304" pitchFamily="18" charset="0"/>
              </a:rPr>
              <a:t>Date</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6728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Research </a:t>
            </a:r>
            <a:r>
              <a:rPr lang="en-US" dirty="0" smtClean="0"/>
              <a:t>Topic</a:t>
            </a:r>
            <a:endParaRPr lang="en-US" dirty="0"/>
          </a:p>
        </p:txBody>
      </p:sp>
      <p:sp>
        <p:nvSpPr>
          <p:cNvPr id="3" name="Content Placeholder 2"/>
          <p:cNvSpPr>
            <a:spLocks noGrp="1"/>
          </p:cNvSpPr>
          <p:nvPr>
            <p:ph idx="1"/>
          </p:nvPr>
        </p:nvSpPr>
        <p:spPr/>
        <p:txBody>
          <a:bodyPr/>
          <a:lstStyle/>
          <a:p>
            <a:pPr marL="0" indent="0">
              <a:lnSpc>
                <a:spcPct val="200000"/>
              </a:lnSpc>
              <a:buNone/>
            </a:pPr>
            <a:r>
              <a:rPr lang="en-US" dirty="0" smtClean="0"/>
              <a:t>What </a:t>
            </a:r>
            <a:r>
              <a:rPr lang="en-US" dirty="0"/>
              <a:t>steps can be taken to prevent more maternity deaths for Black women, from treatable illnesses like pre-</a:t>
            </a:r>
            <a:r>
              <a:rPr lang="en-US" dirty="0" err="1"/>
              <a:t>clampsia</a:t>
            </a:r>
            <a:r>
              <a:rPr lang="en-US" dirty="0"/>
              <a:t>, in communities such as Boston, MA vs. Indianapolis, IN.?</a:t>
            </a:r>
          </a:p>
        </p:txBody>
      </p:sp>
    </p:spTree>
    <p:extLst>
      <p:ext uri="{BB962C8B-B14F-4D97-AF65-F5344CB8AC3E}">
        <p14:creationId xmlns:p14="http://schemas.microsoft.com/office/powerpoint/2010/main" val="1803354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Different issues in Research</a:t>
            </a:r>
            <a:endParaRPr lang="en-US" dirty="0"/>
          </a:p>
        </p:txBody>
      </p:sp>
      <p:sp>
        <p:nvSpPr>
          <p:cNvPr id="3" name="Content Placeholder 2"/>
          <p:cNvSpPr>
            <a:spLocks noGrp="1"/>
          </p:cNvSpPr>
          <p:nvPr>
            <p:ph idx="1"/>
          </p:nvPr>
        </p:nvSpPr>
        <p:spPr>
          <a:xfrm>
            <a:off x="1103312" y="1651000"/>
            <a:ext cx="8946541" cy="4597399"/>
          </a:xfrm>
        </p:spPr>
        <p:txBody>
          <a:bodyPr/>
          <a:lstStyle/>
          <a:p>
            <a:pPr marL="0" indent="0">
              <a:buNone/>
            </a:pPr>
            <a:r>
              <a:rPr lang="en-US" sz="3200" b="1" u="sng" dirty="0" smtClean="0"/>
              <a:t>Dissemination</a:t>
            </a:r>
            <a:endParaRPr lang="en-US" sz="3200" b="1" u="sng" dirty="0"/>
          </a:p>
          <a:p>
            <a:pPr marL="0" indent="0">
              <a:lnSpc>
                <a:spcPct val="200000"/>
              </a:lnSpc>
              <a:buNone/>
            </a:pPr>
            <a:r>
              <a:rPr lang="en-US" dirty="0"/>
              <a:t>This remains one of the issues, which makes many education researchers, and their administrators more </a:t>
            </a:r>
            <a:r>
              <a:rPr lang="en-US" dirty="0" smtClean="0"/>
              <a:t>grimace</a:t>
            </a:r>
          </a:p>
          <a:p>
            <a:pPr marL="0" indent="0">
              <a:lnSpc>
                <a:spcPct val="200000"/>
              </a:lnSpc>
              <a:buNone/>
            </a:pPr>
            <a:r>
              <a:rPr lang="en-US" dirty="0"/>
              <a:t>dissemination of the results still was acritical issue which one had to consider must appropriate method most suitable to disseminate the results. </a:t>
            </a:r>
          </a:p>
        </p:txBody>
      </p:sp>
    </p:spTree>
    <p:extLst>
      <p:ext uri="{BB962C8B-B14F-4D97-AF65-F5344CB8AC3E}">
        <p14:creationId xmlns:p14="http://schemas.microsoft.com/office/powerpoint/2010/main" val="2592948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marL="0" indent="0">
              <a:buNone/>
            </a:pPr>
            <a:r>
              <a:rPr lang="en-US" sz="3200" b="1" u="sng" dirty="0"/>
              <a:t>Consensus </a:t>
            </a:r>
            <a:r>
              <a:rPr lang="en-US" sz="3200" b="1" u="sng" dirty="0" smtClean="0"/>
              <a:t>Development </a:t>
            </a:r>
          </a:p>
          <a:p>
            <a:pPr marL="0" indent="0">
              <a:lnSpc>
                <a:spcPct val="200000"/>
              </a:lnSpc>
              <a:buNone/>
            </a:pPr>
            <a:r>
              <a:rPr lang="en-US" dirty="0" smtClean="0"/>
              <a:t>It remains to be </a:t>
            </a:r>
            <a:r>
              <a:rPr lang="en-US" dirty="0"/>
              <a:t>widely charged that education research </a:t>
            </a:r>
            <a:r>
              <a:rPr lang="en-US" dirty="0" smtClean="0"/>
              <a:t>rarely </a:t>
            </a:r>
            <a:r>
              <a:rPr lang="en-US" dirty="0"/>
              <a:t>adds up </a:t>
            </a:r>
            <a:r>
              <a:rPr lang="en-US" dirty="0" smtClean="0"/>
              <a:t>to </a:t>
            </a:r>
            <a:r>
              <a:rPr lang="en-US" dirty="0"/>
              <a:t>much, </a:t>
            </a:r>
            <a:r>
              <a:rPr lang="en-US" dirty="0" smtClean="0"/>
              <a:t>and that </a:t>
            </a:r>
            <a:r>
              <a:rPr lang="en-US" dirty="0"/>
              <a:t>it </a:t>
            </a:r>
            <a:r>
              <a:rPr lang="en-US" dirty="0" smtClean="0"/>
              <a:t>remains to be </a:t>
            </a:r>
            <a:r>
              <a:rPr lang="en-US" dirty="0"/>
              <a:t>equivocal to inform practice. </a:t>
            </a:r>
            <a:endParaRPr lang="en-US" dirty="0" smtClean="0"/>
          </a:p>
          <a:p>
            <a:pPr marL="0" indent="0">
              <a:lnSpc>
                <a:spcPct val="200000"/>
              </a:lnSpc>
              <a:buNone/>
            </a:pPr>
            <a:r>
              <a:rPr lang="en-US" dirty="0"/>
              <a:t>The </a:t>
            </a:r>
            <a:r>
              <a:rPr lang="en-US" dirty="0" smtClean="0"/>
              <a:t>development consensus </a:t>
            </a:r>
            <a:r>
              <a:rPr lang="en-US" dirty="0"/>
              <a:t>between various stakeholders and parties involved in the research process remains to be an issue severally.</a:t>
            </a:r>
            <a:endParaRPr lang="en-US" b="1" dirty="0"/>
          </a:p>
        </p:txBody>
      </p:sp>
    </p:spTree>
    <p:extLst>
      <p:ext uri="{BB962C8B-B14F-4D97-AF65-F5344CB8AC3E}">
        <p14:creationId xmlns:p14="http://schemas.microsoft.com/office/powerpoint/2010/main" val="426266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marL="0" indent="0">
              <a:buNone/>
            </a:pPr>
            <a:r>
              <a:rPr lang="en-US" sz="3200" b="1" u="sng" dirty="0" smtClean="0"/>
              <a:t>Issues </a:t>
            </a:r>
            <a:r>
              <a:rPr lang="en-US" sz="3200" b="1" u="sng" dirty="0"/>
              <a:t>in </a:t>
            </a:r>
            <a:r>
              <a:rPr lang="en-US" sz="3200" b="1" u="sng" dirty="0" smtClean="0"/>
              <a:t>interviewing</a:t>
            </a:r>
          </a:p>
          <a:p>
            <a:pPr marL="0" indent="0">
              <a:lnSpc>
                <a:spcPct val="200000"/>
              </a:lnSpc>
              <a:buNone/>
            </a:pPr>
            <a:r>
              <a:rPr lang="en-US" dirty="0" smtClean="0"/>
              <a:t>Interviewing being one of the methods I used to collect information, there were various issues much relevant to mention.</a:t>
            </a:r>
          </a:p>
          <a:p>
            <a:pPr marL="0" indent="0">
              <a:lnSpc>
                <a:spcPct val="200000"/>
              </a:lnSpc>
              <a:buNone/>
            </a:pPr>
            <a:r>
              <a:rPr lang="en-US" dirty="0" smtClean="0"/>
              <a:t>They include, </a:t>
            </a:r>
          </a:p>
          <a:p>
            <a:pPr marL="0" indent="0">
              <a:lnSpc>
                <a:spcPct val="200000"/>
              </a:lnSpc>
              <a:buNone/>
            </a:pPr>
            <a:r>
              <a:rPr lang="en-US" dirty="0" smtClean="0"/>
              <a:t>time, trust and quality of information provided by the participant interviewed.</a:t>
            </a:r>
            <a:endParaRPr lang="en-US" dirty="0"/>
          </a:p>
        </p:txBody>
      </p:sp>
    </p:spTree>
    <p:extLst>
      <p:ext uri="{BB962C8B-B14F-4D97-AF65-F5344CB8AC3E}">
        <p14:creationId xmlns:p14="http://schemas.microsoft.com/office/powerpoint/2010/main" val="2872044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sz="3800" b="1" u="sng" dirty="0" smtClean="0"/>
              <a:t>Limited availability </a:t>
            </a:r>
            <a:r>
              <a:rPr lang="en-US" sz="3800" b="1" u="sng" dirty="0"/>
              <a:t>of </a:t>
            </a:r>
            <a:r>
              <a:rPr lang="en-US" sz="3800" b="1" u="sng" dirty="0" smtClean="0"/>
              <a:t>funds</a:t>
            </a:r>
          </a:p>
          <a:p>
            <a:pPr marL="0" indent="0">
              <a:lnSpc>
                <a:spcPct val="200000"/>
              </a:lnSpc>
              <a:buNone/>
            </a:pPr>
            <a:r>
              <a:rPr lang="en-US" dirty="0"/>
              <a:t>This </a:t>
            </a:r>
            <a:r>
              <a:rPr lang="en-US" dirty="0" smtClean="0"/>
              <a:t>is considered as an issue affecting research more negatively.</a:t>
            </a:r>
          </a:p>
          <a:p>
            <a:pPr marL="0" indent="0">
              <a:lnSpc>
                <a:spcPct val="200000"/>
              </a:lnSpc>
              <a:buNone/>
            </a:pPr>
            <a:r>
              <a:rPr lang="en-US" dirty="0" smtClean="0"/>
              <a:t>More funds </a:t>
            </a:r>
            <a:r>
              <a:rPr lang="en-US" dirty="0"/>
              <a:t>might be needed compared to any research, which just aims at </a:t>
            </a:r>
            <a:r>
              <a:rPr lang="en-US" dirty="0" smtClean="0"/>
              <a:t>one </a:t>
            </a:r>
            <a:r>
              <a:rPr lang="en-US" dirty="0"/>
              <a:t>single area. </a:t>
            </a:r>
            <a:endParaRPr lang="en-US" dirty="0" smtClean="0"/>
          </a:p>
          <a:p>
            <a:pPr marL="0" indent="0">
              <a:lnSpc>
                <a:spcPct val="200000"/>
              </a:lnSpc>
              <a:buNone/>
            </a:pPr>
            <a:r>
              <a:rPr lang="en-US" dirty="0"/>
              <a:t>If researcher were receiving enough funding, then they would have been able to carry out their research within a large area and this directly implicates on the accuracy of data which later has a great impact in the decision making process</a:t>
            </a:r>
            <a:r>
              <a:rPr lang="en-US" dirty="0" smtClean="0"/>
              <a:t>. </a:t>
            </a:r>
          </a:p>
        </p:txBody>
      </p:sp>
    </p:spTree>
    <p:extLst>
      <p:ext uri="{BB962C8B-B14F-4D97-AF65-F5344CB8AC3E}">
        <p14:creationId xmlns:p14="http://schemas.microsoft.com/office/powerpoint/2010/main" val="386707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marL="0" indent="0">
              <a:buNone/>
            </a:pPr>
            <a:r>
              <a:rPr lang="en-US" sz="3200" b="1" u="sng" dirty="0"/>
              <a:t>Limited number of experts in certain fields</a:t>
            </a:r>
          </a:p>
          <a:p>
            <a:pPr>
              <a:lnSpc>
                <a:spcPct val="200000"/>
              </a:lnSpc>
            </a:pPr>
            <a:r>
              <a:rPr lang="en-US" dirty="0" smtClean="0"/>
              <a:t>Few experts in certain fields remains an issue which needs to be sorted.</a:t>
            </a:r>
          </a:p>
          <a:p>
            <a:pPr>
              <a:lnSpc>
                <a:spcPct val="200000"/>
              </a:lnSpc>
            </a:pPr>
            <a:r>
              <a:rPr lang="en-US" dirty="0" smtClean="0"/>
              <a:t>This can be sorted when people are encouraged to take up to learn much in relation to that field with less experts.</a:t>
            </a:r>
            <a:endParaRPr lang="en-US" dirty="0"/>
          </a:p>
        </p:txBody>
      </p:sp>
    </p:spTree>
    <p:extLst>
      <p:ext uri="{BB962C8B-B14F-4D97-AF65-F5344CB8AC3E}">
        <p14:creationId xmlns:p14="http://schemas.microsoft.com/office/powerpoint/2010/main" val="378106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a:xfrm>
            <a:off x="646112" y="1853248"/>
            <a:ext cx="9403742" cy="4395151"/>
          </a:xfrm>
        </p:spPr>
        <p:txBody>
          <a:bodyPr/>
          <a:lstStyle/>
          <a:p>
            <a:r>
              <a:rPr lang="en-US" dirty="0"/>
              <a:t>May, T. (2011). Social research: Issues, methods and research. McGraw-Hill Education (UK</a:t>
            </a:r>
            <a:r>
              <a:rPr lang="en-US" dirty="0" smtClean="0"/>
              <a:t>).</a:t>
            </a:r>
          </a:p>
          <a:p>
            <a:r>
              <a:rPr lang="en-US" dirty="0"/>
              <a:t>Holtshouse, D. (1998). Knowledge research issues. California management review, 40(3), 277-280.</a:t>
            </a:r>
          </a:p>
        </p:txBody>
      </p:sp>
    </p:spTree>
    <p:extLst>
      <p:ext uri="{BB962C8B-B14F-4D97-AF65-F5344CB8AC3E}">
        <p14:creationId xmlns:p14="http://schemas.microsoft.com/office/powerpoint/2010/main" val="18341542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371</TotalTime>
  <Words>976</Words>
  <Application>Microsoft Office PowerPoint</Application>
  <PresentationFormat>Widescreen</PresentationFormat>
  <Paragraphs>47</Paragraphs>
  <Slides>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Century Gothic</vt:lpstr>
      <vt:lpstr>Times New Roman</vt:lpstr>
      <vt:lpstr>Wingdings 3</vt:lpstr>
      <vt:lpstr>Ion</vt:lpstr>
      <vt:lpstr>PowerPoint Presentation</vt:lpstr>
      <vt:lpstr>Research Topic</vt:lpstr>
      <vt:lpstr>Different issues in Research</vt:lpstr>
      <vt:lpstr>Cont..</vt:lpstr>
      <vt:lpstr>Cont..</vt:lpstr>
      <vt:lpstr>Cont.…</vt:lpstr>
      <vt:lpstr>Cont.…</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Assault in Domestic violence</dc:title>
  <dc:creator>user</dc:creator>
  <cp:lastModifiedBy>Baraza</cp:lastModifiedBy>
  <cp:revision>18</cp:revision>
  <dcterms:created xsi:type="dcterms:W3CDTF">2021-07-28T19:47:18Z</dcterms:created>
  <dcterms:modified xsi:type="dcterms:W3CDTF">2021-08-08T20:39:59Z</dcterms:modified>
</cp:coreProperties>
</file>